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3"/>
  </p:notesMasterIdLst>
  <p:sldIdLst>
    <p:sldId id="277" r:id="rId2"/>
  </p:sldIdLst>
  <p:sldSz cx="12192000" cy="6858000"/>
  <p:notesSz cx="6808788" cy="99409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3805" autoAdjust="0"/>
  </p:normalViewPr>
  <p:slideViewPr>
    <p:cSldViewPr snapToGrid="0">
      <p:cViewPr varScale="1">
        <p:scale>
          <a:sx n="95" d="100"/>
          <a:sy n="95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84A97-8803-4E90-A6AC-EF11352DBBAD}" type="datetimeFigureOut">
              <a:rPr lang="fr-FR" smtClean="0"/>
              <a:t>14/06/2023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32C76-DD44-4585-88A7-C9323BC30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9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632C76-DD44-4585-88A7-C9323BC30C0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4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>
            <a:extLst>
              <a:ext uri="{FF2B5EF4-FFF2-40B4-BE49-F238E27FC236}">
                <a16:creationId xmlns:a16="http://schemas.microsoft.com/office/drawing/2014/main" id="{68374325-10D4-4A61-9F4B-40B9176F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9FB41265-0609-4388-A9C9-A7061D600A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5557838"/>
            <a:ext cx="210026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814A3F9-7113-4900-A4EC-04F99DCF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5851AE-F6C4-4A92-B570-218BECA2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C9A362C-1E0D-405A-B249-3AEC42F3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30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id="{655988B8-C0E7-4C9C-BFE5-456467B4C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5E9ED9F-2CA1-4FD0-8F35-8DA27188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556C-796A-48FB-A41B-F2FC76D03A0E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F91448-C4F5-40FB-8CA6-A377E96E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A1C2E3B-0E1D-4E37-A070-43CDEFF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AA29-912F-4413-82F6-546DBA410FA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3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2A8D6212-694F-40DC-9D60-76F991574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3231E72-E276-43D5-B5F2-B8DB04B3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F7DE7-E007-4F33-8C13-4F57D640B7EB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FA546AC-8AEB-43DF-8D33-A994D707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651FAD5-3776-42F8-BC17-B1F51FCA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2299-9319-42F6-8292-B97C124F995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67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>
            <a:extLst>
              <a:ext uri="{FF2B5EF4-FFF2-40B4-BE49-F238E27FC236}">
                <a16:creationId xmlns:a16="http://schemas.microsoft.com/office/drawing/2014/main" id="{2E39BF1F-5BAF-42FC-A601-3DB5289DE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148435D0-4349-47F0-AC22-961C991D7250}"/>
              </a:ext>
            </a:extLst>
          </p:cNvPr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12178FCC-34EE-41E5-95C2-232FEEF5713B}"/>
              </a:ext>
            </a:extLst>
          </p:cNvPr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251CBC8-A220-4335-B757-F784962811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B3D1-B024-4434-B241-AB55A93FF018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132525C-0BF7-4D18-BBB9-82D049D5BFF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36C8331-46FC-440F-9240-D6BAFA747D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7F7CE-4728-49C4-BE7D-600A0F066D4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2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FA10BFAE-9D1B-4A0B-B6E2-3D7E3AC86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3B6A845-A161-456F-ADC6-DC21B5927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B88D-7C17-44ED-99C2-A63AEA12A0BC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EF32EE3-4DCD-458A-8B74-C1506155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3C71BBF-614F-4581-927E-60011A7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5EDC-AE13-417E-8E21-A5FD33D597A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3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>
            <a:extLst>
              <a:ext uri="{FF2B5EF4-FFF2-40B4-BE49-F238E27FC236}">
                <a16:creationId xmlns:a16="http://schemas.microsoft.com/office/drawing/2014/main" id="{4DACE763-0D15-417F-87CD-15A99DA4E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0675034B-50D2-474A-B39A-52301D52F0C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8D14-4B97-4F56-A85D-1C1F83D7F5A8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F2A7808C-456E-4785-B0CD-CEB7EBD3718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48C000DC-45C9-426B-A2D0-5D45AA21C2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9294-E47E-47AC-A62D-DFE9D220E6B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16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>
            <a:extLst>
              <a:ext uri="{FF2B5EF4-FFF2-40B4-BE49-F238E27FC236}">
                <a16:creationId xmlns:a16="http://schemas.microsoft.com/office/drawing/2014/main" id="{9A8B94E1-FE9E-40DF-9475-AB615EF54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EF5E6826-E60B-4D78-AB23-5C916B5D94D1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418F-4600-4F90-A2A7-8E375CB9091E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9FC1D415-6D41-4307-AE30-40DC67F2B8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76E9E452-B526-4B6D-9013-C3ACD7AA84B5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7022-AB88-4DFD-B0A9-0B2FD4D7FEB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60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EEE58A95-A4AE-4B9A-8748-3B9B05646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89E86-8533-422E-9364-E9EFDDA373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B2AD-F798-47EF-A7A6-6F92F6F45B28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3ACB1F-03D9-440E-B310-DBA6ED0E98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B93A3C-344D-4549-B715-6B7AFDE652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A29C-D100-4F26-971F-D3A51D6014E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43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>
            <a:extLst>
              <a:ext uri="{FF2B5EF4-FFF2-40B4-BE49-F238E27FC236}">
                <a16:creationId xmlns:a16="http://schemas.microsoft.com/office/drawing/2014/main" id="{1D145EA9-002E-414F-9305-27AF0BD15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E1BADA-7289-4D05-AD79-C0770237460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E6D0-4B18-485B-A543-B751683914A4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519B02-CEFB-4005-84B3-14706B71CEF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766207-57B5-4BDC-B970-78DA307FF8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78F5-D908-41C3-AA06-1AC06301FB8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4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C8E7F-5623-4E12-9F0C-AF8BBD3ABD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2B99-00F1-48C9-BB9F-AD47DC27500B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DE521-267A-4B21-9640-EB33BA8CBD2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29A8E-8BF7-406D-BA8D-14E0E49D18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375-6B2D-4AFE-B770-2C515BEAC94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1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>
            <a:extLst>
              <a:ext uri="{FF2B5EF4-FFF2-40B4-BE49-F238E27FC236}">
                <a16:creationId xmlns:a16="http://schemas.microsoft.com/office/drawing/2014/main" id="{B1AE2C84-FB3A-4953-98AD-F14E82D9C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441416-6DCB-470D-8C96-CC1A0CA7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1B2C-4309-41CE-A7D7-5E8D31296E00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BBE874-6ABC-4804-81D0-DB5C5861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54CE2-7858-4C0F-AC17-E09959E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C339-5D93-4A72-A649-DCE234FF90F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0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id="{2DB8603C-7C57-4D1C-8896-0D2A02A28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BEF07F6-AE3D-4E1F-8B4C-1582362C5B0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F008A-3D07-4B59-995A-F4BF369E2FA9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977E416-EB81-4ED2-B781-0E212A1B916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FADEDDB-D525-41F7-91D2-681BBFF0DA1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9469-8783-4B28-8134-59F91A8275F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1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>
            <a:extLst>
              <a:ext uri="{FF2B5EF4-FFF2-40B4-BE49-F238E27FC236}">
                <a16:creationId xmlns:a16="http://schemas.microsoft.com/office/drawing/2014/main" id="{279FD39B-C90B-4762-9325-AF40FAD08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9309EE1F-83DA-4291-B677-5DE979A815C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F3D97-6289-4063-8570-11D6EB843A0C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52A9791-A95E-431E-AFE8-A30A6DC3760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9E99B8A5-2DE2-4EE7-AEAB-E9C68101EE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3A57-B95D-4819-BE57-5BCE3BC52C2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B1AD315C-14EC-40BF-BBF1-64F140C73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FCDCF6E-DC58-408B-99C9-4E7AF30A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BCCE-F855-4D6D-85AE-E64917BEECC9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A5D5557-DF21-4E3E-9100-3A0F5AC2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87B9043-932D-4D98-B12B-F7CBB7EF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54B0-DC31-4B69-95C6-50A981FDB0F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8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>
            <a:extLst>
              <a:ext uri="{FF2B5EF4-FFF2-40B4-BE49-F238E27FC236}">
                <a16:creationId xmlns:a16="http://schemas.microsoft.com/office/drawing/2014/main" id="{92AB9417-65B5-437A-9C9D-0DC6D4845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76C09CB-9C39-4C77-BE16-4FE33378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784F-1BA6-4844-8419-1F04E409E07C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251E522-305F-4728-99DD-63D569F4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820021D-874E-4ECB-A697-B32745F65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A9D0-9A23-4DB8-B69B-953012F8588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2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>
            <a:extLst>
              <a:ext uri="{FF2B5EF4-FFF2-40B4-BE49-F238E27FC236}">
                <a16:creationId xmlns:a16="http://schemas.microsoft.com/office/drawing/2014/main" id="{6E781110-7B15-4B5C-99D3-8AD50536C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CD20E67-1260-4F47-BBFE-9606333B801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19ED-AD99-467F-8881-CE8E677C3BEB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07CCE67-C1BD-4CC5-8922-3828611A8A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3AAFCCF-CCD7-4761-974E-0E355311D7F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5930-54B9-4B00-A20F-CABF3035279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8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id="{65D277F0-FE0A-466C-A2C1-F910354C6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AEB2AC-3A99-4577-9D39-7D5F055F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C3EC-3456-40EE-B7C1-6A00185EBBF8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F481340-FFB1-4BDB-866B-25AFA25E6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F8BA678-8E56-498F-BDB6-BD098F2D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0686-F5AD-4909-9A2D-E50097C3335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BECF5"/>
            </a:gs>
            <a:gs pos="100000">
              <a:srgbClr val="73AB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C0F81145-096C-45C6-B018-B3A9CF97E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CE2FC-0C24-4442-AF40-F36AE5BC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975B0-BE8A-47DA-9243-47711A759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48F5B-CA93-4D47-996F-170BFDA70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9AF0A82-D681-4E6C-BA7F-692EDC096F7B}" type="datetimeFigureOut">
              <a:rPr lang="en-US"/>
              <a:pPr>
                <a:defRPr/>
              </a:pPr>
              <a:t>6/14/2023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64B63-75ED-48F5-87EC-D9BD4F09E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63B47-9115-41F3-9811-7115DEE50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1A7563-B956-44F1-ACD0-CE68183B892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2">
            <a:extLst>
              <a:ext uri="{FF2B5EF4-FFF2-40B4-BE49-F238E27FC236}">
                <a16:creationId xmlns:a16="http://schemas.microsoft.com/office/drawing/2014/main" id="{B3D23863-83C0-40ED-BEDE-D557E2A2A39E}"/>
              </a:ext>
            </a:extLst>
          </p:cNvPr>
          <p:cNvSpPr txBox="1">
            <a:spLocks/>
          </p:cNvSpPr>
          <p:nvPr/>
        </p:nvSpPr>
        <p:spPr>
          <a:xfrm>
            <a:off x="1089025" y="4763"/>
            <a:ext cx="10450512" cy="63837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fr-FR" sz="3600" dirty="0"/>
              <a:t>ORGANIGRAMME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15D9F9-DCAD-F1EF-F95D-50741B64D5CF}"/>
              </a:ext>
            </a:extLst>
          </p:cNvPr>
          <p:cNvSpPr txBox="1"/>
          <p:nvPr/>
        </p:nvSpPr>
        <p:spPr>
          <a:xfrm>
            <a:off x="10769491" y="6407798"/>
            <a:ext cx="13365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/>
              <a:t>ENR_RH_024_V7 	</a:t>
            </a:r>
            <a:r>
              <a:rPr lang="fr-FR" sz="800" dirty="0"/>
              <a:t>12/06/2023</a:t>
            </a:r>
          </a:p>
          <a:p>
            <a:endParaRPr lang="fr-FR" sz="1100" dirty="0"/>
          </a:p>
        </p:txBody>
      </p:sp>
      <p:grpSp>
        <p:nvGrpSpPr>
          <p:cNvPr id="19493" name="Groupe 19492">
            <a:extLst>
              <a:ext uri="{FF2B5EF4-FFF2-40B4-BE49-F238E27FC236}">
                <a16:creationId xmlns:a16="http://schemas.microsoft.com/office/drawing/2014/main" id="{37F511C0-C19E-7DB6-3197-9098607EF46A}"/>
              </a:ext>
            </a:extLst>
          </p:cNvPr>
          <p:cNvGrpSpPr/>
          <p:nvPr/>
        </p:nvGrpSpPr>
        <p:grpSpPr>
          <a:xfrm>
            <a:off x="0" y="945953"/>
            <a:ext cx="12025820" cy="5276850"/>
            <a:chOff x="0" y="945953"/>
            <a:chExt cx="12025820" cy="5276850"/>
          </a:xfrm>
        </p:grpSpPr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F8370514-4424-4BA9-B648-9C835A4080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56672" y="3217562"/>
              <a:ext cx="231778" cy="0"/>
            </a:xfrm>
            <a:prstGeom prst="lin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6A573B0-53F5-4631-A2D5-D34F56336F1E}"/>
                </a:ext>
              </a:extLst>
            </p:cNvPr>
            <p:cNvSpPr/>
            <p:nvPr/>
          </p:nvSpPr>
          <p:spPr bwMode="auto">
            <a:xfrm>
              <a:off x="6084887" y="3385179"/>
              <a:ext cx="146050" cy="47625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5760" y="0"/>
                  </a:moveTo>
                  <a:lnTo>
                    <a:pt x="145760" y="476190"/>
                  </a:lnTo>
                  <a:lnTo>
                    <a:pt x="0" y="476190"/>
                  </a:ln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21C354C6-DAA4-4DC7-BE6D-03BAC15A05C1}"/>
                </a:ext>
              </a:extLst>
            </p:cNvPr>
            <p:cNvSpPr/>
            <p:nvPr/>
          </p:nvSpPr>
          <p:spPr bwMode="auto">
            <a:xfrm>
              <a:off x="5740400" y="2782691"/>
              <a:ext cx="573087" cy="2540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2184"/>
                  </a:lnTo>
                  <a:lnTo>
                    <a:pt x="572434" y="152184"/>
                  </a:lnTo>
                  <a:lnTo>
                    <a:pt x="572434" y="255277"/>
                  </a:ln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FDFA215A-F8B4-4EF5-9DF4-4EF8D17B0301}"/>
                </a:ext>
              </a:extLst>
            </p:cNvPr>
            <p:cNvSpPr/>
            <p:nvPr/>
          </p:nvSpPr>
          <p:spPr bwMode="auto">
            <a:xfrm>
              <a:off x="5695950" y="1387278"/>
              <a:ext cx="90487" cy="9525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952381"/>
                  </a:lnTo>
                </a:path>
              </a:pathLst>
            </a:cu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e libre : forme 21">
              <a:extLst>
                <a:ext uri="{FF2B5EF4-FFF2-40B4-BE49-F238E27FC236}">
                  <a16:creationId xmlns:a16="http://schemas.microsoft.com/office/drawing/2014/main" id="{CF674CC2-FA60-4B88-B2E4-BDCC8F76B8C8}"/>
                </a:ext>
              </a:extLst>
            </p:cNvPr>
            <p:cNvSpPr/>
            <p:nvPr/>
          </p:nvSpPr>
          <p:spPr bwMode="auto">
            <a:xfrm>
              <a:off x="1571625" y="3479603"/>
              <a:ext cx="573087" cy="2555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2184"/>
                  </a:lnTo>
                  <a:lnTo>
                    <a:pt x="572434" y="152184"/>
                  </a:lnTo>
                  <a:lnTo>
                    <a:pt x="572434" y="255277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8DF3CB59-46A3-4278-A3D8-E095EEF77C05}"/>
                </a:ext>
              </a:extLst>
            </p:cNvPr>
            <p:cNvSpPr/>
            <p:nvPr/>
          </p:nvSpPr>
          <p:spPr bwMode="auto">
            <a:xfrm>
              <a:off x="998537" y="3479603"/>
              <a:ext cx="573088" cy="25558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2434" y="0"/>
                  </a:moveTo>
                  <a:lnTo>
                    <a:pt x="572434" y="152184"/>
                  </a:lnTo>
                  <a:lnTo>
                    <a:pt x="0" y="152184"/>
                  </a:lnTo>
                  <a:lnTo>
                    <a:pt x="0" y="255277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e libre : forme 23">
              <a:extLst>
                <a:ext uri="{FF2B5EF4-FFF2-40B4-BE49-F238E27FC236}">
                  <a16:creationId xmlns:a16="http://schemas.microsoft.com/office/drawing/2014/main" id="{8DB4CA5B-A90A-488D-9C33-EB9FD57ED091}"/>
                </a:ext>
              </a:extLst>
            </p:cNvPr>
            <p:cNvSpPr/>
            <p:nvPr/>
          </p:nvSpPr>
          <p:spPr bwMode="auto">
            <a:xfrm>
              <a:off x="998537" y="2782691"/>
              <a:ext cx="573088" cy="2540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2184"/>
                  </a:lnTo>
                  <a:lnTo>
                    <a:pt x="572434" y="152184"/>
                  </a:lnTo>
                  <a:lnTo>
                    <a:pt x="572434" y="255277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C2B3F4BC-B8CD-4EEE-9BBB-CEBA6B282404}"/>
                </a:ext>
              </a:extLst>
            </p:cNvPr>
            <p:cNvSpPr/>
            <p:nvPr/>
          </p:nvSpPr>
          <p:spPr bwMode="auto">
            <a:xfrm>
              <a:off x="427037" y="2782691"/>
              <a:ext cx="571500" cy="25400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2434" y="0"/>
                  </a:moveTo>
                  <a:lnTo>
                    <a:pt x="572434" y="152184"/>
                  </a:lnTo>
                  <a:lnTo>
                    <a:pt x="0" y="152184"/>
                  </a:lnTo>
                  <a:lnTo>
                    <a:pt x="0" y="255277"/>
                  </a:ln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0AA34B25-AACA-48A2-BE9A-427DA11C637B}"/>
                </a:ext>
              </a:extLst>
            </p:cNvPr>
            <p:cNvSpPr/>
            <p:nvPr/>
          </p:nvSpPr>
          <p:spPr bwMode="auto">
            <a:xfrm>
              <a:off x="5314950" y="945953"/>
              <a:ext cx="852487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000" dirty="0"/>
                <a:t>Direction </a:t>
              </a:r>
            </a:p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000" dirty="0"/>
                <a:t>Générale</a:t>
              </a:r>
              <a:endParaRPr lang="fr-FR" sz="800" dirty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0CE0E1A9-9311-429F-8C71-AC10A925692F}"/>
                </a:ext>
              </a:extLst>
            </p:cNvPr>
            <p:cNvSpPr/>
            <p:nvPr/>
          </p:nvSpPr>
          <p:spPr bwMode="auto">
            <a:xfrm>
              <a:off x="5475287" y="1314253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900" dirty="0"/>
                <a:t>F. POMAREZ</a:t>
              </a:r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0F4AEC43-BC58-4C53-9EC1-86200CC2379D}"/>
                </a:ext>
              </a:extLst>
            </p:cNvPr>
            <p:cNvSpPr/>
            <p:nvPr/>
          </p:nvSpPr>
          <p:spPr bwMode="auto">
            <a:xfrm>
              <a:off x="573087" y="2339778"/>
              <a:ext cx="852488" cy="442913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Direction Administrative</a:t>
              </a:r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849812D9-FB6F-4D29-9EEB-E5A1EE469F94}"/>
                </a:ext>
              </a:extLst>
            </p:cNvPr>
            <p:cNvSpPr/>
            <p:nvPr/>
          </p:nvSpPr>
          <p:spPr bwMode="auto">
            <a:xfrm>
              <a:off x="742950" y="2684266"/>
              <a:ext cx="768350" cy="14605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N. GOIN</a:t>
              </a:r>
            </a:p>
          </p:txBody>
        </p:sp>
        <p:sp>
          <p:nvSpPr>
            <p:cNvPr id="31" name="Forme libre : forme 30">
              <a:extLst>
                <a:ext uri="{FF2B5EF4-FFF2-40B4-BE49-F238E27FC236}">
                  <a16:creationId xmlns:a16="http://schemas.microsoft.com/office/drawing/2014/main" id="{3EFB167D-F458-48D1-825D-95D5506BD6FF}"/>
                </a:ext>
              </a:extLst>
            </p:cNvPr>
            <p:cNvSpPr/>
            <p:nvPr/>
          </p:nvSpPr>
          <p:spPr bwMode="auto">
            <a:xfrm>
              <a:off x="0" y="3036691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Comptabilité &amp; Ressources Humaines</a:t>
              </a:r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A28B8406-9EED-4A0B-9C1A-22DC41FF6C10}"/>
                </a:ext>
              </a:extLst>
            </p:cNvPr>
            <p:cNvSpPr/>
            <p:nvPr/>
          </p:nvSpPr>
          <p:spPr bwMode="auto">
            <a:xfrm>
              <a:off x="171450" y="3408166"/>
              <a:ext cx="766762" cy="252412"/>
            </a:xfrm>
            <a:custGeom>
              <a:avLst/>
              <a:gdLst>
                <a:gd name="connsiteX0" fmla="*/ 0 w 768014"/>
                <a:gd name="connsiteY0" fmla="*/ 0 h 252006"/>
                <a:gd name="connsiteX1" fmla="*/ 768014 w 768014"/>
                <a:gd name="connsiteY1" fmla="*/ 0 h 252006"/>
                <a:gd name="connsiteX2" fmla="*/ 768014 w 768014"/>
                <a:gd name="connsiteY2" fmla="*/ 252006 h 252006"/>
                <a:gd name="connsiteX3" fmla="*/ 0 w 768014"/>
                <a:gd name="connsiteY3" fmla="*/ 252006 h 252006"/>
                <a:gd name="connsiteX4" fmla="*/ 0 w 768014"/>
                <a:gd name="connsiteY4" fmla="*/ 0 h 252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252006">
                  <a:moveTo>
                    <a:pt x="0" y="0"/>
                  </a:moveTo>
                  <a:lnTo>
                    <a:pt x="768014" y="0"/>
                  </a:lnTo>
                  <a:lnTo>
                    <a:pt x="768014" y="252006"/>
                  </a:lnTo>
                  <a:lnTo>
                    <a:pt x="0" y="252006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3810" rIns="15240" bIns="3810" spcCol="1270" anchor="ctr"/>
            <a:lstStyle/>
            <a:p>
              <a:pPr algn="r" defTabSz="2667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A.M. SARRADE</a:t>
              </a:r>
            </a:p>
            <a:p>
              <a:pPr algn="r" defTabSz="2667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A. AZPEITIA</a:t>
              </a: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1C3FCA1B-AE1A-46B3-9654-213942DD6448}"/>
                </a:ext>
              </a:extLst>
            </p:cNvPr>
            <p:cNvSpPr/>
            <p:nvPr/>
          </p:nvSpPr>
          <p:spPr bwMode="auto">
            <a:xfrm>
              <a:off x="1144587" y="3036691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Service Abonnés</a:t>
              </a:r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F382E437-E5F2-462E-AF3A-17459206F25D}"/>
                </a:ext>
              </a:extLst>
            </p:cNvPr>
            <p:cNvSpPr/>
            <p:nvPr/>
          </p:nvSpPr>
          <p:spPr bwMode="auto">
            <a:xfrm>
              <a:off x="1316037" y="3381178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B. LACLAU</a:t>
              </a:r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845C73C1-31F1-422E-9701-9EF8D446F917}"/>
                </a:ext>
              </a:extLst>
            </p:cNvPr>
            <p:cNvSpPr/>
            <p:nvPr/>
          </p:nvSpPr>
          <p:spPr bwMode="auto">
            <a:xfrm>
              <a:off x="573087" y="3735191"/>
              <a:ext cx="852488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Centre de Tyrosse</a:t>
              </a:r>
            </a:p>
          </p:txBody>
        </p:sp>
        <p:sp>
          <p:nvSpPr>
            <p:cNvPr id="36" name="Forme libre : forme 35">
              <a:extLst>
                <a:ext uri="{FF2B5EF4-FFF2-40B4-BE49-F238E27FC236}">
                  <a16:creationId xmlns:a16="http://schemas.microsoft.com/office/drawing/2014/main" id="{A09B9D8C-DDE4-43A9-BC02-5B48B5E94126}"/>
                </a:ext>
              </a:extLst>
            </p:cNvPr>
            <p:cNvSpPr/>
            <p:nvPr/>
          </p:nvSpPr>
          <p:spPr bwMode="auto">
            <a:xfrm>
              <a:off x="750887" y="4041578"/>
              <a:ext cx="768350" cy="612776"/>
            </a:xfrm>
            <a:custGeom>
              <a:avLst/>
              <a:gdLst>
                <a:gd name="connsiteX0" fmla="*/ 0 w 768014"/>
                <a:gd name="connsiteY0" fmla="*/ 0 h 488478"/>
                <a:gd name="connsiteX1" fmla="*/ 768014 w 768014"/>
                <a:gd name="connsiteY1" fmla="*/ 0 h 488478"/>
                <a:gd name="connsiteX2" fmla="*/ 768014 w 768014"/>
                <a:gd name="connsiteY2" fmla="*/ 488478 h 488478"/>
                <a:gd name="connsiteX3" fmla="*/ 0 w 768014"/>
                <a:gd name="connsiteY3" fmla="*/ 488478 h 488478"/>
                <a:gd name="connsiteX4" fmla="*/ 0 w 768014"/>
                <a:gd name="connsiteY4" fmla="*/ 0 h 48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488478">
                  <a:moveTo>
                    <a:pt x="0" y="0"/>
                  </a:moveTo>
                  <a:lnTo>
                    <a:pt x="768014" y="0"/>
                  </a:lnTo>
                  <a:lnTo>
                    <a:pt x="768014" y="488478"/>
                  </a:lnTo>
                  <a:lnTo>
                    <a:pt x="0" y="48847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4445" rIns="17780" bIns="4445" spcCol="1270" anchor="ctr"/>
            <a:lstStyle/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S. JEANNOT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H. LISSARRAGUE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L. MORIN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R. PASCOUAU</a:t>
              </a:r>
            </a:p>
          </p:txBody>
        </p:sp>
        <p:sp>
          <p:nvSpPr>
            <p:cNvPr id="37" name="Forme libre : forme 36">
              <a:extLst>
                <a:ext uri="{FF2B5EF4-FFF2-40B4-BE49-F238E27FC236}">
                  <a16:creationId xmlns:a16="http://schemas.microsoft.com/office/drawing/2014/main" id="{8D3D1576-69F2-468A-94F3-A0F32E140ABB}"/>
                </a:ext>
              </a:extLst>
            </p:cNvPr>
            <p:cNvSpPr/>
            <p:nvPr/>
          </p:nvSpPr>
          <p:spPr bwMode="auto">
            <a:xfrm>
              <a:off x="1717675" y="3735191"/>
              <a:ext cx="852487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Centre de Soustons</a:t>
              </a:r>
            </a:p>
          </p:txBody>
        </p:sp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BB7C6ECB-231B-4DDC-8908-E110AB938E50}"/>
                </a:ext>
              </a:extLst>
            </p:cNvPr>
            <p:cNvSpPr/>
            <p:nvPr/>
          </p:nvSpPr>
          <p:spPr bwMode="auto">
            <a:xfrm>
              <a:off x="1887537" y="4052691"/>
              <a:ext cx="768350" cy="601662"/>
            </a:xfrm>
            <a:custGeom>
              <a:avLst/>
              <a:gdLst>
                <a:gd name="connsiteX0" fmla="*/ 0 w 768014"/>
                <a:gd name="connsiteY0" fmla="*/ 0 h 602779"/>
                <a:gd name="connsiteX1" fmla="*/ 768014 w 768014"/>
                <a:gd name="connsiteY1" fmla="*/ 0 h 602779"/>
                <a:gd name="connsiteX2" fmla="*/ 768014 w 768014"/>
                <a:gd name="connsiteY2" fmla="*/ 602779 h 602779"/>
                <a:gd name="connsiteX3" fmla="*/ 0 w 768014"/>
                <a:gd name="connsiteY3" fmla="*/ 602779 h 602779"/>
                <a:gd name="connsiteX4" fmla="*/ 0 w 768014"/>
                <a:gd name="connsiteY4" fmla="*/ 0 h 60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602779">
                  <a:moveTo>
                    <a:pt x="0" y="0"/>
                  </a:moveTo>
                  <a:lnTo>
                    <a:pt x="768014" y="0"/>
                  </a:lnTo>
                  <a:lnTo>
                    <a:pt x="768014" y="602779"/>
                  </a:lnTo>
                  <a:lnTo>
                    <a:pt x="0" y="60277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4445" rIns="17780" bIns="4445" spcCol="1270" anchor="ctr"/>
            <a:lstStyle/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A. DESJARDINS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A. MARCON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C. SORIN</a:t>
              </a:r>
            </a:p>
            <a:p>
              <a:pPr algn="r" defTabSz="3111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J. COINDET</a:t>
              </a:r>
            </a:p>
          </p:txBody>
        </p:sp>
        <p:sp>
          <p:nvSpPr>
            <p:cNvPr id="39" name="Forme libre : forme 38">
              <a:extLst>
                <a:ext uri="{FF2B5EF4-FFF2-40B4-BE49-F238E27FC236}">
                  <a16:creationId xmlns:a16="http://schemas.microsoft.com/office/drawing/2014/main" id="{F6343D9A-B7C2-41AF-9CC3-498A72CFF3F0}"/>
                </a:ext>
              </a:extLst>
            </p:cNvPr>
            <p:cNvSpPr/>
            <p:nvPr/>
          </p:nvSpPr>
          <p:spPr bwMode="auto">
            <a:xfrm>
              <a:off x="5314950" y="2339778"/>
              <a:ext cx="852487" cy="442913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Direction Exploitation</a:t>
              </a:r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9C0257D6-4694-42E0-A622-7EA27E50B338}"/>
                </a:ext>
              </a:extLst>
            </p:cNvPr>
            <p:cNvSpPr/>
            <p:nvPr/>
          </p:nvSpPr>
          <p:spPr bwMode="auto">
            <a:xfrm>
              <a:off x="5484812" y="2684266"/>
              <a:ext cx="768350" cy="14605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D. MAUREL</a:t>
              </a:r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E7A99CA0-1C01-4CDB-B66C-61808C9F901A}"/>
                </a:ext>
              </a:extLst>
            </p:cNvPr>
            <p:cNvSpPr/>
            <p:nvPr/>
          </p:nvSpPr>
          <p:spPr bwMode="auto">
            <a:xfrm>
              <a:off x="4056062" y="3159722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Service </a:t>
              </a:r>
            </a:p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Maintenance</a:t>
              </a:r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6E2855DF-71F0-49D0-8437-D1E44D6A4931}"/>
                </a:ext>
              </a:extLst>
            </p:cNvPr>
            <p:cNvSpPr/>
            <p:nvPr/>
          </p:nvSpPr>
          <p:spPr bwMode="auto">
            <a:xfrm>
              <a:off x="4225925" y="3486747"/>
              <a:ext cx="768350" cy="163512"/>
            </a:xfrm>
            <a:custGeom>
              <a:avLst/>
              <a:gdLst>
                <a:gd name="connsiteX0" fmla="*/ 0 w 768014"/>
                <a:gd name="connsiteY0" fmla="*/ 0 h 271384"/>
                <a:gd name="connsiteX1" fmla="*/ 768014 w 768014"/>
                <a:gd name="connsiteY1" fmla="*/ 0 h 271384"/>
                <a:gd name="connsiteX2" fmla="*/ 768014 w 768014"/>
                <a:gd name="connsiteY2" fmla="*/ 271384 h 271384"/>
                <a:gd name="connsiteX3" fmla="*/ 0 w 768014"/>
                <a:gd name="connsiteY3" fmla="*/ 271384 h 271384"/>
                <a:gd name="connsiteX4" fmla="*/ 0 w 768014"/>
                <a:gd name="connsiteY4" fmla="*/ 0 h 27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271384">
                  <a:moveTo>
                    <a:pt x="0" y="0"/>
                  </a:moveTo>
                  <a:lnTo>
                    <a:pt x="768014" y="0"/>
                  </a:lnTo>
                  <a:lnTo>
                    <a:pt x="768014" y="271384"/>
                  </a:lnTo>
                  <a:lnTo>
                    <a:pt x="0" y="27138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3810" rIns="15240" bIns="3810" spcCol="1270" anchor="ctr"/>
            <a:lstStyle/>
            <a:p>
              <a:pPr algn="r" defTabSz="2667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L. HUBEAU</a:t>
              </a:r>
              <a:endParaRPr lang="fr-FR" sz="600" dirty="0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4796F361-1969-4EF4-8A15-14ED1EF1CCD6}"/>
                </a:ext>
              </a:extLst>
            </p:cNvPr>
            <p:cNvSpPr/>
            <p:nvPr/>
          </p:nvSpPr>
          <p:spPr bwMode="auto">
            <a:xfrm>
              <a:off x="3014662" y="3725666"/>
              <a:ext cx="854075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Exploitation</a:t>
              </a:r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46555366-DC1D-484E-A8EC-02ED10FC2AC3}"/>
                </a:ext>
              </a:extLst>
            </p:cNvPr>
            <p:cNvSpPr/>
            <p:nvPr/>
          </p:nvSpPr>
          <p:spPr bwMode="auto">
            <a:xfrm>
              <a:off x="3186111" y="4068567"/>
              <a:ext cx="798511" cy="1112904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J. DARTIGUES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C. AUDIBERT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X. DARRICAU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C. DESBIEYS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T. DISCAZEAU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Lauriane. DUTILH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R. ERRAMOUSPE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B. MINJON</a:t>
              </a:r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6E80B9B6-4933-4908-B4F6-8CEB22157E61}"/>
                </a:ext>
              </a:extLst>
            </p:cNvPr>
            <p:cNvSpPr/>
            <p:nvPr/>
          </p:nvSpPr>
          <p:spPr bwMode="auto">
            <a:xfrm>
              <a:off x="4049712" y="3735191"/>
              <a:ext cx="854075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Maintenance</a:t>
              </a:r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3C8A07F3-5477-4822-A74A-681C3CC7807F}"/>
                </a:ext>
              </a:extLst>
            </p:cNvPr>
            <p:cNvSpPr/>
            <p:nvPr/>
          </p:nvSpPr>
          <p:spPr bwMode="auto">
            <a:xfrm>
              <a:off x="4255292" y="4064601"/>
              <a:ext cx="768350" cy="51831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V. DUCOLLET</a:t>
              </a:r>
            </a:p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R. GUILLET</a:t>
              </a:r>
            </a:p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M. LESBATS</a:t>
              </a:r>
            </a:p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T. MIREMONT</a:t>
              </a:r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E1AB0FB8-B6CB-4BF8-8CED-F45D8AE04032}"/>
                </a:ext>
              </a:extLst>
            </p:cNvPr>
            <p:cNvSpPr/>
            <p:nvPr/>
          </p:nvSpPr>
          <p:spPr bwMode="auto">
            <a:xfrm>
              <a:off x="5668962" y="3042851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Service Réseaux</a:t>
              </a:r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62BEB6EA-44C0-4F4A-A7EF-6EBB0CC4C5C9}"/>
                </a:ext>
              </a:extLst>
            </p:cNvPr>
            <p:cNvSpPr/>
            <p:nvPr/>
          </p:nvSpPr>
          <p:spPr bwMode="auto">
            <a:xfrm>
              <a:off x="5840412" y="3387338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B. BEZIADE</a:t>
              </a:r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E26C08B4-B38F-4DF4-AF82-775AE8066E58}"/>
                </a:ext>
              </a:extLst>
            </p:cNvPr>
            <p:cNvSpPr/>
            <p:nvPr/>
          </p:nvSpPr>
          <p:spPr bwMode="auto">
            <a:xfrm>
              <a:off x="4597399" y="4654353"/>
              <a:ext cx="854075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Secteur Adour</a:t>
              </a:r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78BB64E3-DA9C-488B-90DE-D47064CEC106}"/>
                </a:ext>
              </a:extLst>
            </p:cNvPr>
            <p:cNvSpPr/>
            <p:nvPr/>
          </p:nvSpPr>
          <p:spPr bwMode="auto">
            <a:xfrm>
              <a:off x="4768849" y="4997253"/>
              <a:ext cx="766763" cy="122555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F. BERRAUTTE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J. CAZAUX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G. CORRIHONS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V. DUCASSE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G. FERNANDEZ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S. HIRIART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Q. NARBEY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M. NELIEU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F. NOGUES</a:t>
              </a:r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4C12213A-ACDF-487B-AC56-4BC57E0BA367}"/>
                </a:ext>
              </a:extLst>
            </p:cNvPr>
            <p:cNvSpPr/>
            <p:nvPr/>
          </p:nvSpPr>
          <p:spPr bwMode="auto">
            <a:xfrm>
              <a:off x="5695950" y="4654353"/>
              <a:ext cx="854075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Secteur Marensin</a:t>
              </a:r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4EDA7A70-8B65-444B-A4D0-EF6A7B876109}"/>
                </a:ext>
              </a:extLst>
            </p:cNvPr>
            <p:cNvSpPr/>
            <p:nvPr/>
          </p:nvSpPr>
          <p:spPr bwMode="auto">
            <a:xfrm>
              <a:off x="5867400" y="4997253"/>
              <a:ext cx="768350" cy="803275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B. LABAT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JM LARRAZET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A. LINARD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L. NARBEY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P. PEDELUCQ</a:t>
              </a:r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E5CFFC49-D232-44FC-BDF6-031CCB46A4A1}"/>
                </a:ext>
              </a:extLst>
            </p:cNvPr>
            <p:cNvSpPr/>
            <p:nvPr/>
          </p:nvSpPr>
          <p:spPr bwMode="auto">
            <a:xfrm>
              <a:off x="6858730" y="4650384"/>
              <a:ext cx="852487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SIG/Travaux</a:t>
              </a:r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E5924062-DAAA-4D79-AFCF-6C919D9A5F0B}"/>
                </a:ext>
              </a:extLst>
            </p:cNvPr>
            <p:cNvSpPr/>
            <p:nvPr/>
          </p:nvSpPr>
          <p:spPr bwMode="auto">
            <a:xfrm>
              <a:off x="7028592" y="4993284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B. GARCIA</a:t>
              </a:r>
            </a:p>
          </p:txBody>
        </p:sp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66A0BFC1-DC0B-429B-9EBE-4869ED95C459}"/>
                </a:ext>
              </a:extLst>
            </p:cNvPr>
            <p:cNvSpPr/>
            <p:nvPr/>
          </p:nvSpPr>
          <p:spPr bwMode="auto">
            <a:xfrm>
              <a:off x="5242718" y="3619303"/>
              <a:ext cx="852488" cy="441325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62347" spcCol="1270" anchor="ctr"/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900" dirty="0"/>
                <a:t>Secrétariat Technique</a:t>
              </a:r>
            </a:p>
          </p:txBody>
        </p:sp>
        <p:sp>
          <p:nvSpPr>
            <p:cNvPr id="56" name="Forme libre : forme 55">
              <a:extLst>
                <a:ext uri="{FF2B5EF4-FFF2-40B4-BE49-F238E27FC236}">
                  <a16:creationId xmlns:a16="http://schemas.microsoft.com/office/drawing/2014/main" id="{FDFCA480-A901-4CAB-88B9-8738C9EBD24A}"/>
                </a:ext>
              </a:extLst>
            </p:cNvPr>
            <p:cNvSpPr/>
            <p:nvPr/>
          </p:nvSpPr>
          <p:spPr bwMode="auto">
            <a:xfrm>
              <a:off x="5391943" y="3997128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M. PAYSAN</a:t>
              </a:r>
            </a:p>
          </p:txBody>
        </p:sp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D0E37C86-0BA4-4F1C-AD17-5901D9B865A0}"/>
                </a:ext>
              </a:extLst>
            </p:cNvPr>
            <p:cNvSpPr/>
            <p:nvPr/>
          </p:nvSpPr>
          <p:spPr bwMode="auto">
            <a:xfrm>
              <a:off x="6856412" y="3036691"/>
              <a:ext cx="852487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Service SPANC</a:t>
              </a:r>
            </a:p>
          </p:txBody>
        </p: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4F66D7E6-D300-4C28-89E7-0DEC21E4B1D5}"/>
                </a:ext>
              </a:extLst>
            </p:cNvPr>
            <p:cNvSpPr/>
            <p:nvPr/>
          </p:nvSpPr>
          <p:spPr bwMode="auto">
            <a:xfrm>
              <a:off x="7026274" y="3381178"/>
              <a:ext cx="768350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S. DEHLINGER</a:t>
              </a:r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F239156F-9AE0-45D0-8C69-C69B54DBABA1}"/>
                </a:ext>
              </a:extLst>
            </p:cNvPr>
            <p:cNvSpPr/>
            <p:nvPr/>
          </p:nvSpPr>
          <p:spPr bwMode="auto">
            <a:xfrm>
              <a:off x="7026274" y="3527228"/>
              <a:ext cx="768350" cy="39370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D. GARAT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H. LIBIER</a:t>
              </a:r>
            </a:p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V. STUYVAERT</a:t>
              </a:r>
              <a:endParaRPr lang="fr-FR" sz="900" dirty="0"/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F689A731-4B11-4887-AA04-BF5BD91F0EE9}"/>
                </a:ext>
              </a:extLst>
            </p:cNvPr>
            <p:cNvSpPr/>
            <p:nvPr/>
          </p:nvSpPr>
          <p:spPr bwMode="auto">
            <a:xfrm>
              <a:off x="8101010" y="3015260"/>
              <a:ext cx="855662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Bureau d’Etudes   </a:t>
              </a:r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54026446-A97A-4DDD-BDB5-E4D1EC09B90E}"/>
                </a:ext>
              </a:extLst>
            </p:cNvPr>
            <p:cNvSpPr/>
            <p:nvPr/>
          </p:nvSpPr>
          <p:spPr bwMode="auto">
            <a:xfrm>
              <a:off x="8101803" y="3614475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715" tIns="5715" rIns="5715" bIns="62347" spcCol="1270" anchor="ctr"/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900" dirty="0"/>
                <a:t>Secrétariat Bureau d’Etudes</a:t>
              </a:r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F566DB8A-FFB6-43F7-968F-590552C0DB7F}"/>
                </a:ext>
              </a:extLst>
            </p:cNvPr>
            <p:cNvSpPr/>
            <p:nvPr/>
          </p:nvSpPr>
          <p:spPr bwMode="auto">
            <a:xfrm>
              <a:off x="8250236" y="3965419"/>
              <a:ext cx="769938" cy="147638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S. LARTIGAU</a:t>
              </a:r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1F7899E9-5232-44C5-B997-28BCCAD0F737}"/>
                </a:ext>
              </a:extLst>
            </p:cNvPr>
            <p:cNvSpPr/>
            <p:nvPr/>
          </p:nvSpPr>
          <p:spPr bwMode="auto">
            <a:xfrm>
              <a:off x="10069512" y="3027165"/>
              <a:ext cx="852487" cy="442913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Animation Captage &amp; Support</a:t>
              </a:r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5A17BE3A-26D5-49D8-BF2C-AC3A7936C4DB}"/>
                </a:ext>
              </a:extLst>
            </p:cNvPr>
            <p:cNvSpPr/>
            <p:nvPr/>
          </p:nvSpPr>
          <p:spPr bwMode="auto">
            <a:xfrm>
              <a:off x="10239374" y="3371653"/>
              <a:ext cx="768350" cy="14605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M. JANNIER</a:t>
              </a:r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F26B87A3-97B0-4E33-AD7C-111FCAF37E96}"/>
                </a:ext>
              </a:extLst>
            </p:cNvPr>
            <p:cNvSpPr/>
            <p:nvPr/>
          </p:nvSpPr>
          <p:spPr bwMode="auto">
            <a:xfrm>
              <a:off x="3044825" y="3036691"/>
              <a:ext cx="854075" cy="442912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Service Process</a:t>
              </a:r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880D095E-F3C1-41F2-816F-6AEE413874EA}"/>
                </a:ext>
              </a:extLst>
            </p:cNvPr>
            <p:cNvSpPr/>
            <p:nvPr/>
          </p:nvSpPr>
          <p:spPr bwMode="auto">
            <a:xfrm>
              <a:off x="3216275" y="3363716"/>
              <a:ext cx="768350" cy="163512"/>
            </a:xfrm>
            <a:custGeom>
              <a:avLst/>
              <a:gdLst>
                <a:gd name="connsiteX0" fmla="*/ 0 w 768014"/>
                <a:gd name="connsiteY0" fmla="*/ 0 h 271384"/>
                <a:gd name="connsiteX1" fmla="*/ 768014 w 768014"/>
                <a:gd name="connsiteY1" fmla="*/ 0 h 271384"/>
                <a:gd name="connsiteX2" fmla="*/ 768014 w 768014"/>
                <a:gd name="connsiteY2" fmla="*/ 271384 h 271384"/>
                <a:gd name="connsiteX3" fmla="*/ 0 w 768014"/>
                <a:gd name="connsiteY3" fmla="*/ 271384 h 271384"/>
                <a:gd name="connsiteX4" fmla="*/ 0 w 768014"/>
                <a:gd name="connsiteY4" fmla="*/ 0 h 27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271384">
                  <a:moveTo>
                    <a:pt x="0" y="0"/>
                  </a:moveTo>
                  <a:lnTo>
                    <a:pt x="768014" y="0"/>
                  </a:lnTo>
                  <a:lnTo>
                    <a:pt x="768014" y="271384"/>
                  </a:lnTo>
                  <a:lnTo>
                    <a:pt x="0" y="27138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3810" rIns="15240" bIns="3810" spcCol="1270" anchor="ctr"/>
            <a:lstStyle/>
            <a:p>
              <a:pPr algn="r" defTabSz="2667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G. SAUBION</a:t>
              </a:r>
              <a:endParaRPr lang="fr-FR" sz="600" dirty="0"/>
            </a:p>
          </p:txBody>
        </p: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331C27A3-8C4F-40AA-A1C3-D82439800CFA}"/>
                </a:ext>
              </a:extLst>
            </p:cNvPr>
            <p:cNvCxnSpPr>
              <a:cxnSpLocks/>
            </p:cNvCxnSpPr>
            <p:nvPr/>
          </p:nvCxnSpPr>
          <p:spPr>
            <a:xfrm>
              <a:off x="3524250" y="3536753"/>
              <a:ext cx="0" cy="2667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ADB722D2-4D49-492B-8976-CBFA0072C85B}"/>
                </a:ext>
              </a:extLst>
            </p:cNvPr>
            <p:cNvCxnSpPr>
              <a:cxnSpLocks/>
            </p:cNvCxnSpPr>
            <p:nvPr/>
          </p:nvCxnSpPr>
          <p:spPr>
            <a:xfrm>
              <a:off x="4471987" y="3650259"/>
              <a:ext cx="0" cy="15319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FE41AD50-4A2B-4AD5-A058-9F92C1E92006}"/>
                </a:ext>
              </a:extLst>
            </p:cNvPr>
            <p:cNvCxnSpPr>
              <a:cxnSpLocks/>
            </p:cNvCxnSpPr>
            <p:nvPr/>
          </p:nvCxnSpPr>
          <p:spPr>
            <a:xfrm>
              <a:off x="6230937" y="4478141"/>
              <a:ext cx="0" cy="17224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EBBAA43A-1AA1-4786-AEC5-DD8210235998}"/>
                </a:ext>
              </a:extLst>
            </p:cNvPr>
            <p:cNvCxnSpPr>
              <a:cxnSpLocks/>
            </p:cNvCxnSpPr>
            <p:nvPr/>
          </p:nvCxnSpPr>
          <p:spPr>
            <a:xfrm>
              <a:off x="5953695" y="1927028"/>
              <a:ext cx="5597463" cy="1428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E8140EBE-BD73-4483-A951-E6409D12924C}"/>
                </a:ext>
              </a:extLst>
            </p:cNvPr>
            <p:cNvCxnSpPr>
              <a:cxnSpLocks/>
            </p:cNvCxnSpPr>
            <p:nvPr/>
          </p:nvCxnSpPr>
          <p:spPr>
            <a:xfrm>
              <a:off x="10523537" y="1934171"/>
              <a:ext cx="9525" cy="110251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04C3E238-A03D-4EA8-B480-D806E63D620A}"/>
                </a:ext>
              </a:extLst>
            </p:cNvPr>
            <p:cNvCxnSpPr>
              <a:cxnSpLocks/>
            </p:cNvCxnSpPr>
            <p:nvPr/>
          </p:nvCxnSpPr>
          <p:spPr>
            <a:xfrm>
              <a:off x="8511666" y="1922759"/>
              <a:ext cx="9668" cy="110331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C4CDAB8D-4D33-4EB4-B625-70453348FB5F}"/>
                </a:ext>
              </a:extLst>
            </p:cNvPr>
            <p:cNvCxnSpPr/>
            <p:nvPr/>
          </p:nvCxnSpPr>
          <p:spPr>
            <a:xfrm flipH="1">
              <a:off x="3524250" y="2936878"/>
              <a:ext cx="22161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1FE295F6-BADF-473A-AD22-A5CE58CA18F7}"/>
                </a:ext>
              </a:extLst>
            </p:cNvPr>
            <p:cNvCxnSpPr/>
            <p:nvPr/>
          </p:nvCxnSpPr>
          <p:spPr>
            <a:xfrm flipV="1">
              <a:off x="3524250" y="2936297"/>
              <a:ext cx="0" cy="1003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2A39D22F-C27B-4AED-BEA5-0104931EC613}"/>
                </a:ext>
              </a:extLst>
            </p:cNvPr>
            <p:cNvCxnSpPr/>
            <p:nvPr/>
          </p:nvCxnSpPr>
          <p:spPr>
            <a:xfrm>
              <a:off x="3898900" y="3225857"/>
              <a:ext cx="150812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27BD5CDF-7D66-42FE-A17C-8AA710CF8185}"/>
                </a:ext>
              </a:extLst>
            </p:cNvPr>
            <p:cNvCxnSpPr/>
            <p:nvPr/>
          </p:nvCxnSpPr>
          <p:spPr>
            <a:xfrm>
              <a:off x="6313487" y="2936297"/>
              <a:ext cx="96405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F7AEE0B0-E7F6-42FB-B445-B2084BCA0718}"/>
                </a:ext>
              </a:extLst>
            </p:cNvPr>
            <p:cNvCxnSpPr/>
            <p:nvPr/>
          </p:nvCxnSpPr>
          <p:spPr>
            <a:xfrm>
              <a:off x="7277544" y="2936297"/>
              <a:ext cx="0" cy="10039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16E45342-A2DD-4A51-8049-6E0E7B632B33}"/>
                </a:ext>
              </a:extLst>
            </p:cNvPr>
            <p:cNvSpPr/>
            <p:nvPr/>
          </p:nvSpPr>
          <p:spPr bwMode="auto">
            <a:xfrm>
              <a:off x="11087608" y="3027165"/>
              <a:ext cx="852487" cy="442913"/>
            </a:xfrm>
            <a:custGeom>
              <a:avLst/>
              <a:gdLst>
                <a:gd name="connsiteX0" fmla="*/ 0 w 853349"/>
                <a:gd name="connsiteY0" fmla="*/ 0 h 441826"/>
                <a:gd name="connsiteX1" fmla="*/ 853349 w 853349"/>
                <a:gd name="connsiteY1" fmla="*/ 0 h 441826"/>
                <a:gd name="connsiteX2" fmla="*/ 853349 w 853349"/>
                <a:gd name="connsiteY2" fmla="*/ 441826 h 441826"/>
                <a:gd name="connsiteX3" fmla="*/ 0 w 853349"/>
                <a:gd name="connsiteY3" fmla="*/ 441826 h 441826"/>
                <a:gd name="connsiteX4" fmla="*/ 0 w 853349"/>
                <a:gd name="connsiteY4" fmla="*/ 0 h 4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349" h="441826">
                  <a:moveTo>
                    <a:pt x="0" y="0"/>
                  </a:moveTo>
                  <a:lnTo>
                    <a:pt x="853349" y="0"/>
                  </a:lnTo>
                  <a:lnTo>
                    <a:pt x="853349" y="441826"/>
                  </a:lnTo>
                  <a:lnTo>
                    <a:pt x="0" y="441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80" tIns="5080" rIns="5080" bIns="62347" spcCol="1270" anchor="ctr"/>
            <a:lstStyle/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QHSE</a:t>
              </a:r>
            </a:p>
            <a:p>
              <a:pPr algn="ctr" defTabSz="3556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800" dirty="0"/>
                <a:t> &amp; Support</a:t>
              </a:r>
            </a:p>
          </p:txBody>
        </p:sp>
        <p:sp>
          <p:nvSpPr>
            <p:cNvPr id="91" name="Forme libre : forme 90">
              <a:extLst>
                <a:ext uri="{FF2B5EF4-FFF2-40B4-BE49-F238E27FC236}">
                  <a16:creationId xmlns:a16="http://schemas.microsoft.com/office/drawing/2014/main" id="{750057F8-4C38-474F-8F83-D9A39A46CDE1}"/>
                </a:ext>
              </a:extLst>
            </p:cNvPr>
            <p:cNvSpPr/>
            <p:nvPr/>
          </p:nvSpPr>
          <p:spPr bwMode="auto">
            <a:xfrm>
              <a:off x="11257470" y="3371653"/>
              <a:ext cx="768350" cy="146050"/>
            </a:xfrm>
            <a:custGeom>
              <a:avLst/>
              <a:gdLst>
                <a:gd name="connsiteX0" fmla="*/ 0 w 768014"/>
                <a:gd name="connsiteY0" fmla="*/ 0 h 147275"/>
                <a:gd name="connsiteX1" fmla="*/ 768014 w 768014"/>
                <a:gd name="connsiteY1" fmla="*/ 0 h 147275"/>
                <a:gd name="connsiteX2" fmla="*/ 768014 w 768014"/>
                <a:gd name="connsiteY2" fmla="*/ 147275 h 147275"/>
                <a:gd name="connsiteX3" fmla="*/ 0 w 768014"/>
                <a:gd name="connsiteY3" fmla="*/ 147275 h 147275"/>
                <a:gd name="connsiteX4" fmla="*/ 0 w 768014"/>
                <a:gd name="connsiteY4" fmla="*/ 0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8014" h="147275">
                  <a:moveTo>
                    <a:pt x="0" y="0"/>
                  </a:moveTo>
                  <a:lnTo>
                    <a:pt x="768014" y="0"/>
                  </a:lnTo>
                  <a:lnTo>
                    <a:pt x="768014" y="147275"/>
                  </a:lnTo>
                  <a:lnTo>
                    <a:pt x="0" y="1472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5715" rIns="22860" bIns="5715" spcCol="1270" anchor="ctr"/>
            <a:lstStyle/>
            <a:p>
              <a:pPr algn="r"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700" dirty="0"/>
                <a:t>Laure. DUTILH</a:t>
              </a: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83E87BDF-B922-475F-93FA-C7C0A78612FB}"/>
                </a:ext>
              </a:extLst>
            </p:cNvPr>
            <p:cNvCxnSpPr>
              <a:cxnSpLocks/>
            </p:cNvCxnSpPr>
            <p:nvPr/>
          </p:nvCxnSpPr>
          <p:spPr>
            <a:xfrm>
              <a:off x="11539537" y="1941315"/>
              <a:ext cx="11621" cy="109537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526A6CB8-57E0-4A5B-B606-7DB4C65494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53695" y="1461891"/>
              <a:ext cx="0" cy="46513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468" name="Connecteur droit 19467">
              <a:extLst>
                <a:ext uri="{FF2B5EF4-FFF2-40B4-BE49-F238E27FC236}">
                  <a16:creationId xmlns:a16="http://schemas.microsoft.com/office/drawing/2014/main" id="{F49C0065-933D-4AE3-A291-1C28D8FF2725}"/>
                </a:ext>
              </a:extLst>
            </p:cNvPr>
            <p:cNvCxnSpPr>
              <a:cxnSpLocks/>
            </p:cNvCxnSpPr>
            <p:nvPr/>
          </p:nvCxnSpPr>
          <p:spPr>
            <a:xfrm>
              <a:off x="5573712" y="1469035"/>
              <a:ext cx="0" cy="48418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471" name="Connecteur droit 19470">
              <a:extLst>
                <a:ext uri="{FF2B5EF4-FFF2-40B4-BE49-F238E27FC236}">
                  <a16:creationId xmlns:a16="http://schemas.microsoft.com/office/drawing/2014/main" id="{C6EB7988-6F2F-46ED-9222-019C0987C5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98537" y="1934171"/>
              <a:ext cx="4575175" cy="1905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474" name="Connecteur droit 19473">
              <a:extLst>
                <a:ext uri="{FF2B5EF4-FFF2-40B4-BE49-F238E27FC236}">
                  <a16:creationId xmlns:a16="http://schemas.microsoft.com/office/drawing/2014/main" id="{B8D976F7-2FFC-4F84-BD00-C8F48D1101BE}"/>
                </a:ext>
              </a:extLst>
            </p:cNvPr>
            <p:cNvCxnSpPr>
              <a:cxnSpLocks/>
            </p:cNvCxnSpPr>
            <p:nvPr/>
          </p:nvCxnSpPr>
          <p:spPr>
            <a:xfrm>
              <a:off x="995362" y="1927028"/>
              <a:ext cx="0" cy="44450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480" name="Connecteur droit 19479">
              <a:extLst>
                <a:ext uri="{FF2B5EF4-FFF2-40B4-BE49-F238E27FC236}">
                  <a16:creationId xmlns:a16="http://schemas.microsoft.com/office/drawing/2014/main" id="{8787CDD5-29D0-4417-8E05-E09E5AFBA9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3715" y="4478141"/>
              <a:ext cx="0" cy="17224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482" name="Connecteur droit 19481">
              <a:extLst>
                <a:ext uri="{FF2B5EF4-FFF2-40B4-BE49-F238E27FC236}">
                  <a16:creationId xmlns:a16="http://schemas.microsoft.com/office/drawing/2014/main" id="{DDE46C8B-9F48-4095-AA10-368A5CDD1222}"/>
                </a:ext>
              </a:extLst>
            </p:cNvPr>
            <p:cNvCxnSpPr/>
            <p:nvPr/>
          </p:nvCxnSpPr>
          <p:spPr>
            <a:xfrm>
              <a:off x="5064146" y="4476945"/>
              <a:ext cx="1166791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484" name="Connecteur droit 19483">
              <a:extLst>
                <a:ext uri="{FF2B5EF4-FFF2-40B4-BE49-F238E27FC236}">
                  <a16:creationId xmlns:a16="http://schemas.microsoft.com/office/drawing/2014/main" id="{2A8C4265-5A21-4D9A-A691-0D3BA0923D11}"/>
                </a:ext>
              </a:extLst>
            </p:cNvPr>
            <p:cNvCxnSpPr/>
            <p:nvPr/>
          </p:nvCxnSpPr>
          <p:spPr>
            <a:xfrm>
              <a:off x="6230937" y="3534976"/>
              <a:ext cx="0" cy="102015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486" name="Connecteur droit 19485">
              <a:extLst>
                <a:ext uri="{FF2B5EF4-FFF2-40B4-BE49-F238E27FC236}">
                  <a16:creationId xmlns:a16="http://schemas.microsoft.com/office/drawing/2014/main" id="{F32BE052-C779-4FBF-847E-84707DAA5D88}"/>
                </a:ext>
              </a:extLst>
            </p:cNvPr>
            <p:cNvCxnSpPr>
              <a:cxnSpLocks/>
            </p:cNvCxnSpPr>
            <p:nvPr/>
          </p:nvCxnSpPr>
          <p:spPr>
            <a:xfrm>
              <a:off x="6167437" y="4476945"/>
              <a:ext cx="111010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488" name="Connecteur droit 19487">
              <a:extLst>
                <a:ext uri="{FF2B5EF4-FFF2-40B4-BE49-F238E27FC236}">
                  <a16:creationId xmlns:a16="http://schemas.microsoft.com/office/drawing/2014/main" id="{A4ECBDDE-E5EE-4055-8C5B-7BC292505DB1}"/>
                </a:ext>
              </a:extLst>
            </p:cNvPr>
            <p:cNvCxnSpPr>
              <a:cxnSpLocks/>
            </p:cNvCxnSpPr>
            <p:nvPr/>
          </p:nvCxnSpPr>
          <p:spPr>
            <a:xfrm>
              <a:off x="7277544" y="4476945"/>
              <a:ext cx="0" cy="17343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32B7B68-D055-9BC1-5903-0AF64C07681F}"/>
              </a:ext>
            </a:extLst>
          </p:cNvPr>
          <p:cNvSpPr/>
          <p:nvPr/>
        </p:nvSpPr>
        <p:spPr bwMode="auto">
          <a:xfrm>
            <a:off x="9117012" y="3125591"/>
            <a:ext cx="855662" cy="442912"/>
          </a:xfrm>
          <a:custGeom>
            <a:avLst/>
            <a:gdLst>
              <a:gd name="connsiteX0" fmla="*/ 0 w 853349"/>
              <a:gd name="connsiteY0" fmla="*/ 0 h 441826"/>
              <a:gd name="connsiteX1" fmla="*/ 853349 w 853349"/>
              <a:gd name="connsiteY1" fmla="*/ 0 h 441826"/>
              <a:gd name="connsiteX2" fmla="*/ 853349 w 853349"/>
              <a:gd name="connsiteY2" fmla="*/ 441826 h 441826"/>
              <a:gd name="connsiteX3" fmla="*/ 0 w 853349"/>
              <a:gd name="connsiteY3" fmla="*/ 441826 h 441826"/>
              <a:gd name="connsiteX4" fmla="*/ 0 w 853349"/>
              <a:gd name="connsiteY4" fmla="*/ 0 h 44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349" h="441826">
                <a:moveTo>
                  <a:pt x="0" y="0"/>
                </a:moveTo>
                <a:lnTo>
                  <a:pt x="853349" y="0"/>
                </a:lnTo>
                <a:lnTo>
                  <a:pt x="853349" y="441826"/>
                </a:lnTo>
                <a:lnTo>
                  <a:pt x="0" y="4418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2347" spcCol="1270" anchor="ctr"/>
          <a:lstStyle/>
          <a:p>
            <a:pPr algn="ctr" defTabSz="3556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800" dirty="0"/>
              <a:t>Bureau d’Etudes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D4A6CF0B-3078-FAC7-779F-C63568E92A79}"/>
              </a:ext>
            </a:extLst>
          </p:cNvPr>
          <p:cNvSpPr/>
          <p:nvPr/>
        </p:nvSpPr>
        <p:spPr bwMode="auto">
          <a:xfrm>
            <a:off x="9252743" y="3512941"/>
            <a:ext cx="768350" cy="147637"/>
          </a:xfrm>
          <a:custGeom>
            <a:avLst/>
            <a:gdLst>
              <a:gd name="connsiteX0" fmla="*/ 0 w 768014"/>
              <a:gd name="connsiteY0" fmla="*/ 0 h 147275"/>
              <a:gd name="connsiteX1" fmla="*/ 768014 w 768014"/>
              <a:gd name="connsiteY1" fmla="*/ 0 h 147275"/>
              <a:gd name="connsiteX2" fmla="*/ 768014 w 768014"/>
              <a:gd name="connsiteY2" fmla="*/ 147275 h 147275"/>
              <a:gd name="connsiteX3" fmla="*/ 0 w 768014"/>
              <a:gd name="connsiteY3" fmla="*/ 147275 h 147275"/>
              <a:gd name="connsiteX4" fmla="*/ 0 w 768014"/>
              <a:gd name="connsiteY4" fmla="*/ 0 h 14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014" h="147275">
                <a:moveTo>
                  <a:pt x="0" y="0"/>
                </a:moveTo>
                <a:lnTo>
                  <a:pt x="768014" y="0"/>
                </a:lnTo>
                <a:lnTo>
                  <a:pt x="768014" y="147275"/>
                </a:lnTo>
                <a:lnTo>
                  <a:pt x="0" y="14727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700" dirty="0"/>
              <a:t>M.BENGOCHEA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8FA615C0-F279-2D0C-1C6B-473079E7EF6D}"/>
              </a:ext>
            </a:extLst>
          </p:cNvPr>
          <p:cNvCxnSpPr>
            <a:cxnSpLocks/>
          </p:cNvCxnSpPr>
          <p:nvPr/>
        </p:nvCxnSpPr>
        <p:spPr>
          <a:xfrm>
            <a:off x="8528841" y="3520255"/>
            <a:ext cx="0" cy="990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CFDEC680-1B33-638A-D429-963CBA951C96}"/>
              </a:ext>
            </a:extLst>
          </p:cNvPr>
          <p:cNvSpPr/>
          <p:nvPr/>
        </p:nvSpPr>
        <p:spPr bwMode="auto">
          <a:xfrm>
            <a:off x="8251824" y="3361051"/>
            <a:ext cx="768350" cy="147637"/>
          </a:xfrm>
          <a:custGeom>
            <a:avLst/>
            <a:gdLst>
              <a:gd name="connsiteX0" fmla="*/ 0 w 768014"/>
              <a:gd name="connsiteY0" fmla="*/ 0 h 147275"/>
              <a:gd name="connsiteX1" fmla="*/ 768014 w 768014"/>
              <a:gd name="connsiteY1" fmla="*/ 0 h 147275"/>
              <a:gd name="connsiteX2" fmla="*/ 768014 w 768014"/>
              <a:gd name="connsiteY2" fmla="*/ 147275 h 147275"/>
              <a:gd name="connsiteX3" fmla="*/ 0 w 768014"/>
              <a:gd name="connsiteY3" fmla="*/ 147275 h 147275"/>
              <a:gd name="connsiteX4" fmla="*/ 0 w 768014"/>
              <a:gd name="connsiteY4" fmla="*/ 0 h 14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014" h="147275">
                <a:moveTo>
                  <a:pt x="0" y="0"/>
                </a:moveTo>
                <a:lnTo>
                  <a:pt x="768014" y="0"/>
                </a:lnTo>
                <a:lnTo>
                  <a:pt x="768014" y="147275"/>
                </a:lnTo>
                <a:lnTo>
                  <a:pt x="0" y="14727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700" dirty="0"/>
              <a:t>E.ANCHORDOQUY          </a:t>
            </a: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1900</TotalTime>
  <Words>226</Words>
  <Application>Microsoft Office PowerPoint</Application>
  <PresentationFormat>Grand écran</PresentationFormat>
  <Paragraphs>82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Ronds dans l’eau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LARTIGAU</dc:creator>
  <cp:lastModifiedBy>LARTIGAU Stéphanie</cp:lastModifiedBy>
  <cp:revision>113</cp:revision>
  <cp:lastPrinted>2022-04-04T08:09:38Z</cp:lastPrinted>
  <dcterms:created xsi:type="dcterms:W3CDTF">2021-03-05T11:08:04Z</dcterms:created>
  <dcterms:modified xsi:type="dcterms:W3CDTF">2023-06-14T09:09:03Z</dcterms:modified>
</cp:coreProperties>
</file>